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0" r:id="rId1"/>
  </p:sldMasterIdLst>
  <p:notesMasterIdLst>
    <p:notesMasterId r:id="rId3"/>
  </p:notesMasterIdLst>
  <p:sldIdLst>
    <p:sldId id="257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DDDFE0"/>
    <a:srgbClr val="555350"/>
    <a:srgbClr val="BD00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47" autoAdjust="0"/>
    <p:restoredTop sz="94660"/>
  </p:normalViewPr>
  <p:slideViewPr>
    <p:cSldViewPr snapToGrid="0" snapToObjects="1" showGuides="1">
      <p:cViewPr varScale="1">
        <p:scale>
          <a:sx n="120" d="100"/>
          <a:sy n="120" d="100"/>
        </p:scale>
        <p:origin x="-1352" y="-104"/>
      </p:cViewPr>
      <p:guideLst>
        <p:guide orient="horz" pos="5759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7FA995-285B-B04E-8B84-8416F0649DF0}" type="datetimeFigureOut">
              <a:rPr lang="en-US" smtClean="0"/>
              <a:t>3/28/14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3162AD-DAEC-B14C-AEEF-C413DA3E01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6687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3162AD-DAEC-B14C-AEEF-C413DA3E010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9669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702032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Relationship Id="rId3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350921" y="926272"/>
            <a:ext cx="6164179" cy="1822357"/>
          </a:xfrm>
          <a:prstGeom prst="rect">
            <a:avLst/>
          </a:prstGeom>
          <a:solidFill>
            <a:srgbClr val="55535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350921" y="2829932"/>
            <a:ext cx="6164178" cy="5892770"/>
          </a:xfrm>
          <a:prstGeom prst="rect">
            <a:avLst/>
          </a:prstGeom>
          <a:solidFill>
            <a:srgbClr val="DDDFE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991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xStyles>
    <p:titleStyle>
      <a:lvl1pPr algn="l" defTabSz="457200" rtl="0" eaLnBrk="1" latinLnBrk="0" hangingPunct="1">
        <a:spcBef>
          <a:spcPct val="0"/>
        </a:spcBef>
        <a:buNone/>
        <a:defRPr sz="3800" kern="1200">
          <a:solidFill>
            <a:srgbClr val="FFFFFF"/>
          </a:solidFill>
          <a:latin typeface="Arial"/>
          <a:ea typeface="+mj-ea"/>
          <a:cs typeface="Arial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1200" b="0" kern="1200">
          <a:solidFill>
            <a:schemeClr val="bg1">
              <a:lumMod val="65000"/>
            </a:schemeClr>
          </a:solidFill>
          <a:latin typeface="Arial"/>
          <a:ea typeface="+mn-ea"/>
          <a:cs typeface="Arial"/>
        </a:defRPr>
      </a:lvl1pPr>
      <a:lvl2pPr marL="0" indent="0" algn="l" defTabSz="457200" rtl="0" eaLnBrk="1" latinLnBrk="0" hangingPunct="1">
        <a:spcBef>
          <a:spcPct val="20000"/>
        </a:spcBef>
        <a:buFont typeface="Arial"/>
        <a:buNone/>
        <a:defRPr sz="1200" b="0" kern="1200">
          <a:solidFill>
            <a:schemeClr val="bg1">
              <a:lumMod val="65000"/>
            </a:schemeClr>
          </a:solidFill>
          <a:latin typeface="Arial"/>
          <a:ea typeface="+mn-ea"/>
          <a:cs typeface="Arial"/>
        </a:defRPr>
      </a:lvl2pPr>
      <a:lvl3pPr marL="0" indent="0" algn="l" defTabSz="457200" rtl="0" eaLnBrk="1" latinLnBrk="0" hangingPunct="1">
        <a:spcBef>
          <a:spcPct val="20000"/>
        </a:spcBef>
        <a:buFont typeface="Arial"/>
        <a:buNone/>
        <a:defRPr sz="1200" b="0" kern="1200">
          <a:solidFill>
            <a:schemeClr val="bg1">
              <a:lumMod val="65000"/>
            </a:schemeClr>
          </a:solidFill>
          <a:latin typeface="Arial"/>
          <a:ea typeface="+mn-ea"/>
          <a:cs typeface="Arial"/>
        </a:defRPr>
      </a:lvl3pPr>
      <a:lvl4pPr marL="0" indent="0" algn="l" defTabSz="457200" rtl="0" eaLnBrk="1" latinLnBrk="0" hangingPunct="1">
        <a:spcBef>
          <a:spcPct val="20000"/>
        </a:spcBef>
        <a:buFont typeface="Arial"/>
        <a:buNone/>
        <a:defRPr sz="1200" b="0" kern="1200">
          <a:solidFill>
            <a:schemeClr val="bg1">
              <a:lumMod val="65000"/>
            </a:schemeClr>
          </a:solidFill>
          <a:latin typeface="Arial"/>
          <a:ea typeface="+mn-ea"/>
          <a:cs typeface="Arial"/>
        </a:defRPr>
      </a:lvl4pPr>
      <a:lvl5pPr marL="227013" indent="-227013" algn="l" defTabSz="457200" rtl="0" eaLnBrk="1" latinLnBrk="0" hangingPunct="1">
        <a:spcBef>
          <a:spcPct val="20000"/>
        </a:spcBef>
        <a:buFont typeface="Arial"/>
        <a:buChar char="•"/>
        <a:defRPr sz="1200" b="0" kern="1200">
          <a:solidFill>
            <a:schemeClr val="bg1">
              <a:lumMod val="65000"/>
            </a:schemeClr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60446" y="927220"/>
            <a:ext cx="6162516" cy="181523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227013"/>
            <a:r>
              <a:rPr lang="en-US" sz="3800" b="1" smtClean="0">
                <a:solidFill>
                  <a:srgbClr val="FFFFFF"/>
                </a:solidFill>
                <a:latin typeface="Arial"/>
                <a:cs typeface="Arial"/>
              </a:rPr>
              <a:t>HEADER TEXT</a:t>
            </a:r>
            <a:endParaRPr lang="en-US" sz="3800" b="1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0446" y="2838004"/>
            <a:ext cx="6157754" cy="60424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227013"/>
            <a:r>
              <a:rPr lang="en-US" sz="2400" dirty="0" smtClean="0">
                <a:solidFill>
                  <a:srgbClr val="BD0004"/>
                </a:solidFill>
                <a:latin typeface="Arial"/>
                <a:cs typeface="Arial"/>
              </a:rPr>
              <a:t>Subhead copy </a:t>
            </a:r>
            <a:endParaRPr lang="en-US" sz="2400" dirty="0">
              <a:solidFill>
                <a:srgbClr val="BD0004"/>
              </a:solidFill>
              <a:latin typeface="Arial"/>
              <a:cs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0446" y="3467941"/>
            <a:ext cx="6162516" cy="2121983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pPr marL="227013">
              <a:spcBef>
                <a:spcPts val="408"/>
              </a:spcBef>
            </a:pPr>
            <a:r>
              <a:rPr lang="en-US" sz="1400" dirty="0" err="1" smtClean="0">
                <a:latin typeface="Arial"/>
                <a:cs typeface="Arial"/>
              </a:rPr>
              <a:t>Lorem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ipsum</a:t>
            </a:r>
            <a:r>
              <a:rPr lang="en-US" sz="1400" dirty="0" smtClean="0">
                <a:latin typeface="Arial"/>
                <a:cs typeface="Arial"/>
              </a:rPr>
              <a:t> dolor sit </a:t>
            </a:r>
            <a:r>
              <a:rPr lang="en-US" sz="1400" dirty="0" err="1" smtClean="0">
                <a:latin typeface="Arial"/>
                <a:cs typeface="Arial"/>
              </a:rPr>
              <a:t>amet</a:t>
            </a:r>
            <a:r>
              <a:rPr lang="en-US" sz="1400" dirty="0" smtClean="0">
                <a:latin typeface="Arial"/>
                <a:cs typeface="Arial"/>
              </a:rPr>
              <a:t>, </a:t>
            </a:r>
            <a:r>
              <a:rPr lang="en-US" sz="1400" dirty="0" err="1" smtClean="0">
                <a:latin typeface="Arial"/>
                <a:cs typeface="Arial"/>
              </a:rPr>
              <a:t>consectetuer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adipiscing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elit</a:t>
            </a:r>
            <a:r>
              <a:rPr lang="en-US" sz="1400" dirty="0" smtClean="0">
                <a:latin typeface="Arial"/>
                <a:cs typeface="Arial"/>
              </a:rPr>
              <a:t>. Nam </a:t>
            </a:r>
            <a:r>
              <a:rPr lang="en-US" sz="1400" dirty="0" err="1" smtClean="0">
                <a:latin typeface="Arial"/>
                <a:cs typeface="Arial"/>
              </a:rPr>
              <a:t>cursus</a:t>
            </a:r>
            <a:r>
              <a:rPr lang="en-US" sz="1400" dirty="0" smtClean="0">
                <a:latin typeface="Arial"/>
                <a:cs typeface="Arial"/>
              </a:rPr>
              <a:t>. </a:t>
            </a:r>
            <a:r>
              <a:rPr lang="en-US" sz="1400" dirty="0" err="1" smtClean="0">
                <a:latin typeface="Arial"/>
                <a:cs typeface="Arial"/>
              </a:rPr>
              <a:t>Morbi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ut</a:t>
            </a:r>
            <a:r>
              <a:rPr lang="en-US" sz="1400" dirty="0" smtClean="0">
                <a:latin typeface="Arial"/>
                <a:cs typeface="Arial"/>
              </a:rPr>
              <a:t> mi. </a:t>
            </a:r>
            <a:r>
              <a:rPr lang="en-US" sz="1400" dirty="0" err="1" smtClean="0">
                <a:latin typeface="Arial"/>
                <a:cs typeface="Arial"/>
              </a:rPr>
              <a:t>Nullam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enim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leo</a:t>
            </a:r>
            <a:r>
              <a:rPr lang="en-US" sz="1400" dirty="0" smtClean="0">
                <a:latin typeface="Arial"/>
                <a:cs typeface="Arial"/>
              </a:rPr>
              <a:t>, </a:t>
            </a:r>
            <a:r>
              <a:rPr lang="en-US" sz="1400" dirty="0" err="1" smtClean="0">
                <a:latin typeface="Arial"/>
                <a:cs typeface="Arial"/>
              </a:rPr>
              <a:t>egestas</a:t>
            </a:r>
            <a:r>
              <a:rPr lang="en-US" sz="1400" dirty="0" smtClean="0">
                <a:latin typeface="Arial"/>
                <a:cs typeface="Arial"/>
              </a:rPr>
              <a:t> id, </a:t>
            </a:r>
            <a:r>
              <a:rPr lang="en-US" sz="1400" dirty="0" err="1" smtClean="0">
                <a:latin typeface="Arial"/>
                <a:cs typeface="Arial"/>
              </a:rPr>
              <a:t>condimentum</a:t>
            </a:r>
            <a:r>
              <a:rPr lang="en-US" sz="1400" dirty="0" smtClean="0">
                <a:latin typeface="Arial"/>
                <a:cs typeface="Arial"/>
              </a:rPr>
              <a:t> at, </a:t>
            </a:r>
            <a:r>
              <a:rPr lang="en-US" sz="1400" dirty="0" err="1" smtClean="0">
                <a:latin typeface="Arial"/>
                <a:cs typeface="Arial"/>
              </a:rPr>
              <a:t>laoreet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mattis</a:t>
            </a:r>
            <a:r>
              <a:rPr lang="en-US" sz="1400" dirty="0" smtClean="0">
                <a:latin typeface="Arial"/>
                <a:cs typeface="Arial"/>
              </a:rPr>
              <a:t>, </a:t>
            </a:r>
            <a:r>
              <a:rPr lang="en-US" sz="1400" dirty="0" err="1" smtClean="0">
                <a:latin typeface="Arial"/>
                <a:cs typeface="Arial"/>
              </a:rPr>
              <a:t>massa</a:t>
            </a:r>
            <a:r>
              <a:rPr lang="en-US" sz="1400" dirty="0" smtClean="0">
                <a:latin typeface="Arial"/>
                <a:cs typeface="Arial"/>
              </a:rPr>
              <a:t>. </a:t>
            </a:r>
            <a:r>
              <a:rPr lang="en-US" sz="1400" dirty="0" err="1" smtClean="0">
                <a:latin typeface="Arial"/>
                <a:cs typeface="Arial"/>
              </a:rPr>
              <a:t>Sed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eleifend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nonummy</a:t>
            </a:r>
            <a:r>
              <a:rPr lang="en-US" sz="1400" dirty="0" smtClean="0">
                <a:latin typeface="Arial"/>
                <a:cs typeface="Arial"/>
              </a:rPr>
              <a:t> diam. </a:t>
            </a:r>
            <a:r>
              <a:rPr lang="en-US" sz="1400" dirty="0" err="1" smtClean="0">
                <a:latin typeface="Arial"/>
                <a:cs typeface="Arial"/>
              </a:rPr>
              <a:t>Praesent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mauris</a:t>
            </a:r>
            <a:r>
              <a:rPr lang="en-US" sz="1400" dirty="0" smtClean="0">
                <a:latin typeface="Arial"/>
                <a:cs typeface="Arial"/>
              </a:rPr>
              <a:t> ante, </a:t>
            </a:r>
            <a:r>
              <a:rPr lang="en-US" sz="1400" dirty="0" err="1" smtClean="0">
                <a:latin typeface="Arial"/>
                <a:cs typeface="Arial"/>
              </a:rPr>
              <a:t>elementum</a:t>
            </a:r>
            <a:r>
              <a:rPr lang="en-US" sz="1400" dirty="0" smtClean="0">
                <a:latin typeface="Arial"/>
                <a:cs typeface="Arial"/>
              </a:rPr>
              <a:t> et, </a:t>
            </a:r>
            <a:r>
              <a:rPr lang="en-US" sz="1400" dirty="0" err="1" smtClean="0">
                <a:latin typeface="Arial"/>
                <a:cs typeface="Arial"/>
              </a:rPr>
              <a:t>bibend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posuere</a:t>
            </a:r>
            <a:r>
              <a:rPr lang="en-US" sz="1400" dirty="0" smtClean="0">
                <a:latin typeface="Arial"/>
                <a:cs typeface="Arial"/>
              </a:rPr>
              <a:t> sit </a:t>
            </a:r>
            <a:r>
              <a:rPr lang="en-US" sz="1400" dirty="0" err="1" smtClean="0">
                <a:latin typeface="Arial"/>
                <a:cs typeface="Arial"/>
              </a:rPr>
              <a:t>amet</a:t>
            </a:r>
            <a:r>
              <a:rPr lang="en-US" sz="1400" dirty="0" smtClean="0">
                <a:latin typeface="Arial"/>
                <a:cs typeface="Arial"/>
              </a:rPr>
              <a:t>, </a:t>
            </a:r>
            <a:r>
              <a:rPr lang="en-US" sz="1400" dirty="0" err="1" smtClean="0">
                <a:latin typeface="Arial"/>
                <a:cs typeface="Arial"/>
              </a:rPr>
              <a:t>nibh</a:t>
            </a:r>
            <a:r>
              <a:rPr lang="en-US" sz="1400" dirty="0" smtClean="0">
                <a:latin typeface="Arial"/>
                <a:cs typeface="Arial"/>
              </a:rPr>
              <a:t>. </a:t>
            </a:r>
            <a:r>
              <a:rPr lang="en-US" sz="1400" dirty="0" err="1" smtClean="0">
                <a:latin typeface="Arial"/>
                <a:cs typeface="Arial"/>
              </a:rPr>
              <a:t>Duis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tincidunt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lectus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quis</a:t>
            </a:r>
            <a:r>
              <a:rPr lang="en-US" sz="1400" dirty="0" smtClean="0">
                <a:latin typeface="Arial"/>
                <a:cs typeface="Arial"/>
              </a:rPr>
              <a:t> dui </a:t>
            </a:r>
            <a:r>
              <a:rPr lang="en-US" sz="1400" dirty="0" err="1" smtClean="0">
                <a:latin typeface="Arial"/>
                <a:cs typeface="Arial"/>
              </a:rPr>
              <a:t>viverra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vestibulum</a:t>
            </a:r>
            <a:r>
              <a:rPr lang="en-US" sz="1400" dirty="0" smtClean="0">
                <a:latin typeface="Arial"/>
                <a:cs typeface="Arial"/>
              </a:rPr>
              <a:t>. </a:t>
            </a:r>
            <a:r>
              <a:rPr lang="en-US" sz="1400" dirty="0" err="1" smtClean="0">
                <a:latin typeface="Arial"/>
                <a:cs typeface="Arial"/>
              </a:rPr>
              <a:t>Suspendisse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vulputate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ali</a:t>
            </a:r>
            <a:r>
              <a:rPr lang="en-US" sz="1400" dirty="0" smtClean="0">
                <a:latin typeface="Arial"/>
                <a:cs typeface="Arial"/>
              </a:rPr>
              <a:t>- quam dui. </a:t>
            </a:r>
            <a:r>
              <a:rPr lang="en-US" sz="1400" dirty="0" err="1" smtClean="0">
                <a:latin typeface="Arial"/>
                <a:cs typeface="Arial"/>
              </a:rPr>
              <a:t>Nulla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elementum</a:t>
            </a:r>
            <a:r>
              <a:rPr lang="en-US" sz="1400" dirty="0" smtClean="0">
                <a:latin typeface="Arial"/>
                <a:cs typeface="Arial"/>
              </a:rPr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55684" y="5688404"/>
            <a:ext cx="6157754" cy="2433049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pPr marL="227013">
              <a:spcBef>
                <a:spcPts val="408"/>
              </a:spcBef>
            </a:pPr>
            <a:r>
              <a:rPr lang="en-US" sz="1600" b="1" dirty="0" err="1" smtClean="0">
                <a:solidFill>
                  <a:srgbClr val="000000"/>
                </a:solidFill>
                <a:latin typeface="Arial"/>
                <a:cs typeface="Arial"/>
              </a:rPr>
              <a:t>Sed</a:t>
            </a:r>
            <a:r>
              <a:rPr lang="en-US" sz="1600" b="1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600" b="1" dirty="0" err="1" smtClean="0">
                <a:solidFill>
                  <a:srgbClr val="000000"/>
                </a:solidFill>
                <a:latin typeface="Arial"/>
                <a:cs typeface="Arial"/>
              </a:rPr>
              <a:t>eleifend</a:t>
            </a:r>
            <a:r>
              <a:rPr lang="en-US" sz="1600" b="1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600" b="1" dirty="0" err="1" smtClean="0">
                <a:solidFill>
                  <a:srgbClr val="000000"/>
                </a:solidFill>
                <a:latin typeface="Arial"/>
                <a:cs typeface="Arial"/>
              </a:rPr>
              <a:t>nonummy</a:t>
            </a:r>
            <a:r>
              <a:rPr lang="en-US" sz="1600" b="1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600" b="1" dirty="0" err="1" smtClean="0">
                <a:solidFill>
                  <a:srgbClr val="000000"/>
                </a:solidFill>
                <a:latin typeface="Arial"/>
                <a:cs typeface="Arial"/>
              </a:rPr>
              <a:t>diam</a:t>
            </a:r>
            <a:endParaRPr lang="en-US" sz="1600" b="1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512763" indent="-285750">
              <a:spcBef>
                <a:spcPts val="408"/>
              </a:spcBef>
              <a:buFont typeface="Arial"/>
              <a:buChar char="•"/>
            </a:pP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Lorem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ipsum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dolor sit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amet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consectetuer</a:t>
            </a:r>
            <a:endParaRPr lang="en-US" sz="14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512763" indent="-285750">
              <a:spcBef>
                <a:spcPts val="408"/>
              </a:spcBef>
              <a:buFont typeface="Arial"/>
              <a:buChar char="•"/>
            </a:pP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Nullam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enim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leo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,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econdimen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laoreet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memassa</a:t>
            </a:r>
            <a:endParaRPr lang="en-US" sz="14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512763" indent="-285750">
              <a:spcBef>
                <a:spcPts val="408"/>
              </a:spcBef>
              <a:buFont typeface="Arial"/>
              <a:buChar char="•"/>
            </a:pP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Sed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eleifend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nonummy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diam</a:t>
            </a:r>
            <a:endParaRPr lang="en-US" sz="14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512763" indent="-285750">
              <a:spcBef>
                <a:spcPts val="408"/>
              </a:spcBef>
              <a:buFont typeface="Arial"/>
              <a:buChar char="•"/>
            </a:pP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Praesent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mauris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ante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elementum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bibend</a:t>
            </a:r>
            <a:endParaRPr lang="en-US" sz="1400" dirty="0" smtClean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60446" y="8121453"/>
            <a:ext cx="6157754" cy="60424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227013"/>
            <a:r>
              <a:rPr lang="en-US" sz="1400" dirty="0" err="1">
                <a:solidFill>
                  <a:srgbClr val="BD0004"/>
                </a:solidFill>
                <a:latin typeface="Arial"/>
                <a:cs typeface="Arial"/>
              </a:rPr>
              <a:t>Praesent</a:t>
            </a:r>
            <a:r>
              <a:rPr lang="en-US" sz="1400" dirty="0">
                <a:solidFill>
                  <a:srgbClr val="BD0004"/>
                </a:solidFill>
                <a:latin typeface="Arial"/>
                <a:cs typeface="Arial"/>
              </a:rPr>
              <a:t> </a:t>
            </a:r>
            <a:r>
              <a:rPr lang="en-US" sz="1400" dirty="0" err="1">
                <a:solidFill>
                  <a:srgbClr val="BD0004"/>
                </a:solidFill>
                <a:latin typeface="Arial"/>
                <a:cs typeface="Arial"/>
              </a:rPr>
              <a:t>mauris</a:t>
            </a:r>
            <a:r>
              <a:rPr lang="en-US" sz="1400" dirty="0">
                <a:solidFill>
                  <a:srgbClr val="BD0004"/>
                </a:solidFill>
                <a:latin typeface="Arial"/>
                <a:cs typeface="Arial"/>
              </a:rPr>
              <a:t> ante </a:t>
            </a:r>
            <a:r>
              <a:rPr lang="en-US" sz="1400" dirty="0" err="1">
                <a:solidFill>
                  <a:srgbClr val="BD0004"/>
                </a:solidFill>
                <a:latin typeface="Arial"/>
                <a:cs typeface="Arial"/>
              </a:rPr>
              <a:t>fewda</a:t>
            </a:r>
            <a:r>
              <a:rPr lang="en-US" sz="1400" dirty="0">
                <a:solidFill>
                  <a:srgbClr val="BD0004"/>
                </a:solidFill>
                <a:latin typeface="Arial"/>
                <a:cs typeface="Arial"/>
              </a:rPr>
              <a:t> </a:t>
            </a:r>
            <a:r>
              <a:rPr lang="en-US" sz="1400" dirty="0" err="1">
                <a:solidFill>
                  <a:srgbClr val="BD0004"/>
                </a:solidFill>
                <a:latin typeface="Arial"/>
                <a:cs typeface="Arial"/>
              </a:rPr>
              <a:t>getrw</a:t>
            </a:r>
            <a:endParaRPr lang="en-US" sz="1400" dirty="0">
              <a:solidFill>
                <a:srgbClr val="BD0004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37264627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2579</TotalTime>
  <Words>106</Words>
  <Application>Microsoft Macintosh PowerPoint</Application>
  <PresentationFormat>On-screen Show (4:3)</PresentationFormat>
  <Paragraphs>11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Custom Design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Janell Strouse</dc:creator>
  <cp:lastModifiedBy>Janell Strouse</cp:lastModifiedBy>
  <cp:revision>21</cp:revision>
  <cp:lastPrinted>2014-02-26T14:43:12Z</cp:lastPrinted>
  <dcterms:created xsi:type="dcterms:W3CDTF">2014-02-24T19:29:14Z</dcterms:created>
  <dcterms:modified xsi:type="dcterms:W3CDTF">2014-03-28T18:03:11Z</dcterms:modified>
</cp:coreProperties>
</file>